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84EC74-E6BC-4CC4-81A1-4ED66E68CDF3}" type="datetimeFigureOut">
              <a:rPr lang="en-GB" smtClean="0"/>
              <a:pPr/>
              <a:t>15/09/2012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0686FD-B64F-46E0-8234-E8CE17A44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>
                    <a:lumMod val="75000"/>
                  </a:schemeClr>
                </a:solidFill>
              </a:rPr>
              <a:t>Flowcharts</a:t>
            </a:r>
            <a:endParaRPr lang="en-GB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C++ Lab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Simple Sequential Flowchart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54054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Simple Sequential Flowchart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4050" y="1809750"/>
            <a:ext cx="5753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77219"/>
            <a:ext cx="7467600" cy="45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39119"/>
            <a:ext cx="3886200" cy="46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134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4844"/>
            <a:ext cx="7772399" cy="45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1"/>
            <a:ext cx="655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619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/>
              <a:t>An informal definition of an algorithm is</a:t>
            </a:r>
            <a:r>
              <a:rPr lang="en-GB" b="1" dirty="0" smtClean="0"/>
              <a:t>:</a:t>
            </a:r>
          </a:p>
          <a:p>
            <a:r>
              <a:rPr lang="en-GB" dirty="0"/>
              <a:t>a step-by-step method for solving a problem </a:t>
            </a:r>
            <a:r>
              <a:rPr lang="en-GB" dirty="0" smtClean="0"/>
              <a:t>or doing </a:t>
            </a:r>
            <a:r>
              <a:rPr lang="en-GB" dirty="0"/>
              <a:t>a task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52800" y="33528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Input data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37338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267200"/>
            <a:ext cx="3886200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step-by-step method for solving a problem or doing a task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6576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Algorithm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54864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Output data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43400" y="5105400"/>
            <a:ext cx="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1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Branched flowchart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134394"/>
            <a:ext cx="6443662" cy="38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581150"/>
            <a:ext cx="62579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23975"/>
            <a:ext cx="6096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62124"/>
            <a:ext cx="7467599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57300"/>
            <a:ext cx="55626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090738"/>
            <a:ext cx="57531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219325"/>
            <a:ext cx="6086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 smtClean="0"/>
              <a:t>An algorithm is a sequence of unambiguous instruction for solving problem.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The number of steps of an algorithm will be countable and finite.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It is a sequence of instructions to make a program more readable, a process used to answer a question.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1519238"/>
            <a:ext cx="6391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2228850"/>
            <a:ext cx="6115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1695450"/>
            <a:ext cx="34956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90688"/>
            <a:ext cx="4724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2276475"/>
            <a:ext cx="6238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1457325"/>
            <a:ext cx="4162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Flowchart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7813"/>
            <a:ext cx="8229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understand 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Define the problem</a:t>
            </a:r>
          </a:p>
          <a:p>
            <a:r>
              <a:rPr lang="en-GB" sz="2800" dirty="0" smtClean="0"/>
              <a:t>Analysis the problem</a:t>
            </a:r>
          </a:p>
          <a:p>
            <a:r>
              <a:rPr lang="en-GB" sz="2800" dirty="0" smtClean="0"/>
              <a:t>Develop an algorithm/method of solution</a:t>
            </a:r>
          </a:p>
          <a:p>
            <a:r>
              <a:rPr lang="en-GB" sz="2800" dirty="0" smtClean="0"/>
              <a:t>Write a computer program corresponding to the algorithm</a:t>
            </a:r>
          </a:p>
          <a:p>
            <a:r>
              <a:rPr lang="en-GB" sz="2800" dirty="0" smtClean="0"/>
              <a:t>Test and debug the problem</a:t>
            </a:r>
          </a:p>
          <a:p>
            <a:r>
              <a:rPr lang="en-GB" sz="2800" dirty="0" smtClean="0"/>
              <a:t>Document the program( how it works and how to used it)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43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Flowchart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7724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Flowchart Rules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486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Simple Sequential Flowchart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4676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543</TotalTime>
  <Words>154</Words>
  <Application>Microsoft Office PowerPoint</Application>
  <PresentationFormat>On-screen Show (4:3)</PresentationFormat>
  <Paragraphs>32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C++ Lab</vt:lpstr>
      <vt:lpstr>Algorithm</vt:lpstr>
      <vt:lpstr>Algorithm</vt:lpstr>
      <vt:lpstr>How to understand the problem</vt:lpstr>
      <vt:lpstr>Tools</vt:lpstr>
      <vt:lpstr>Flowchart</vt:lpstr>
      <vt:lpstr>Flowchart Rules</vt:lpstr>
      <vt:lpstr>Symbols</vt:lpstr>
      <vt:lpstr>1. Simple Sequential Flowchart</vt:lpstr>
      <vt:lpstr>1. Simple Sequential Flowchart</vt:lpstr>
      <vt:lpstr>1. Simple Sequential Flowchart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Branched flowchart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Loop Flowchart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MANAL</dc:creator>
  <cp:lastModifiedBy>MANAL</cp:lastModifiedBy>
  <cp:revision>15</cp:revision>
  <dcterms:created xsi:type="dcterms:W3CDTF">2012-09-14T15:40:43Z</dcterms:created>
  <dcterms:modified xsi:type="dcterms:W3CDTF">2012-09-15T20:39:29Z</dcterms:modified>
</cp:coreProperties>
</file>