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33"/>
  </p:notesMasterIdLst>
  <p:sldIdLst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319" r:id="rId17"/>
    <p:sldId id="292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8" r:id="rId29"/>
    <p:sldId id="312" r:id="rId30"/>
    <p:sldId id="313" r:id="rId31"/>
    <p:sldId id="31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81" d="100"/>
          <a:sy n="81" d="100"/>
        </p:scale>
        <p:origin x="-96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79C1A-6712-493D-975A-7496199EAE81}" type="datetimeFigureOut">
              <a:rPr lang="en-US" smtClean="0"/>
              <a:pPr/>
              <a:t>10/1/2012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4FCCE-3662-4A45-BA96-EA24902CBD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1211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DDF6-A201-42EE-8A29-00F137D0E80F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416837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FFA7-DC2C-48EE-925B-7DA3E964926C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5756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FDC5-49AE-4EE3-A96F-16DE0F46EE81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704771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9FBD-1503-49E4-A852-7D1B9E8208A9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C0D99C5-304E-4338-B70C-A0CB1BB63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670119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D052-C8FC-4826-950E-377C7F2F229A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99C5-304E-4338-B70C-A0CB1BB63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224092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DCC0-BF61-4F0E-91F5-06B70F094C07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0D99C5-304E-4338-B70C-A0CB1BB63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161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67A7-0C33-4A77-9B3D-06466BB8F7BD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99C5-304E-4338-B70C-A0CB1BB63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978031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B3A7-D3BC-47D0-AC02-C88578C408B0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99C5-304E-4338-B70C-A0CB1BB63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419898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0ABB-B26A-4843-BF27-CF10E72059FF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99C5-304E-4338-B70C-A0CB1BB63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0897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E68D-7660-4F5D-9505-1FE3B9B9C223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99C5-304E-4338-B70C-A0CB1BB63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7527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C143-2150-46B4-A19B-3FB425B39110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99C5-304E-4338-B70C-A0CB1BB63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70866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810B-DD5F-40BA-AD99-74C0E5A08A5E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353309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BFD3-E598-4CB3-91C5-1A8191F7843F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0D99C5-304E-4338-B70C-A0CB1BB63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3159504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3FF3-5174-4BDB-993A-A9AAE2E8BDDB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99C5-304E-4338-B70C-A0CB1BB63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1335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5BF8-6AD6-48B2-8ED3-B1B78436C719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99C5-304E-4338-B70C-A0CB1BB63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4886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8E5D-64D8-4FB6-824B-A68EDAEC5635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B3C0790-E70B-4740-95E1-4811321F3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255107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4157-4ADC-46E4-9FB4-F56460139295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790-E70B-4740-95E1-4811321F3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01437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16D6-9754-4117-BE5E-2ED4C14E69A0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B3C0790-E70B-4740-95E1-4811321F3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926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ED1-D08B-4719-9367-E96CE84FF862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790-E70B-4740-95E1-4811321F3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706013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43CE-7996-4F9B-BB51-EEA6041439BD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790-E70B-4740-95E1-4811321F3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411034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6CFF1-50B5-4345-B04C-59085E9223B9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790-E70B-4740-95E1-4811321F3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5910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7CAB-2D59-49EC-9DC0-7E20FC0337B6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790-E70B-4740-95E1-4811321F3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431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8AD5-4C6D-4E36-BB3D-C9BAF92BC1DA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553587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DEA1-3954-4A13-AE4D-346C9C1F6381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790-E70B-4740-95E1-4811321F3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894731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A6D8-C3DD-46F1-B579-B5A59BB2FFC2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B3C0790-E70B-4740-95E1-4811321F3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1639369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2B86-4AE7-43FA-89E3-32391C79859C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790-E70B-4740-95E1-4811321F3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6013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6CE2-8454-4CC0-ADD8-AE8DC117F72F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790-E70B-4740-95E1-4811321F3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436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3338-DB15-4BE0-9B1A-5ADF13D0CE3E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18270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6E4F-CB02-4317-8F93-07D33DE3C33C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03292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ADFA-EE3D-4EA1-8EE7-35DBFC57DCD3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3601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6C8A-43F7-40A8-B9A5-EC502D6415FC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54930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9F48-2BAE-4755-947F-8AF6E8812496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15086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3791-7B87-4313-A623-FEFC0182B9BA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220587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rtl="1"/>
            <a:fld id="{AF9AB9E9-E0D3-4CDF-B5A3-A4CB77FD1923}" type="datetime1">
              <a:rPr lang="en-US" smtClean="0">
                <a:solidFill>
                  <a:srgbClr val="696464"/>
                </a:solidFill>
              </a:rPr>
              <a:pPr rtl="1"/>
              <a:t>10/1/2012</a:t>
            </a:fld>
            <a:endParaRPr lang="ar-SA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rtl="1"/>
            <a:endParaRPr lang="ar-SA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fld id="{0B34F065-1154-456A-91E3-76DE8E75E17B}" type="slidenum">
              <a:rPr lang="ar-SA" smtClean="0"/>
              <a:pPr rtl="1"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33885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F4A05B-D957-44FB-B4C9-9C6D55B60E6D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C0D99C5-304E-4338-B70C-A0CB1BB63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44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753BF0-9AC5-49F8-B03B-BEA18C2BAE38}" type="datetime1">
              <a:rPr lang="en-US" smtClean="0">
                <a:solidFill>
                  <a:srgbClr val="696464"/>
                </a:solidFill>
              </a:rPr>
              <a:pPr/>
              <a:t>10/1/2012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B3C0790-E70B-4740-95E1-4811321F3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896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Create your First Program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87081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6096000" cy="37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Project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10</a:t>
            </a:fld>
            <a:endParaRPr lang="ar-SA"/>
          </a:p>
        </p:txBody>
      </p:sp>
      <p:cxnSp>
        <p:nvCxnSpPr>
          <p:cNvPr id="8" name="Straight Arrow Connector 7"/>
          <p:cNvCxnSpPr>
            <a:endCxn id="9" idx="1"/>
          </p:cNvCxnSpPr>
          <p:nvPr/>
        </p:nvCxnSpPr>
        <p:spPr>
          <a:xfrm flipV="1">
            <a:off x="3643306" y="2520213"/>
            <a:ext cx="3786214" cy="233754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29520" y="1643050"/>
            <a:ext cx="147064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rtl="1"/>
            <a:r>
              <a:rPr lang="en-US" dirty="0" smtClean="0">
                <a:solidFill>
                  <a:prstClr val="black"/>
                </a:solidFill>
              </a:rPr>
              <a:t>This is the folder name that you want to create the project in it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16260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4191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485776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2286000"/>
            <a:ext cx="855785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4210072"/>
            <a:ext cx="1295400" cy="438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86300" y="4939806"/>
            <a:ext cx="1028700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015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5" y="1613446"/>
            <a:ext cx="6681787" cy="425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Project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4286248" y="2000239"/>
            <a:ext cx="3071834" cy="307183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6" name="TextBox 5"/>
          <p:cNvSpPr txBox="1"/>
          <p:nvPr/>
        </p:nvSpPr>
        <p:spPr>
          <a:xfrm>
            <a:off x="7286676" y="1500174"/>
            <a:ext cx="1785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dirty="0" smtClean="0">
                <a:solidFill>
                  <a:prstClr val="black"/>
                </a:solidFill>
              </a:rPr>
              <a:t>Here, The Project location is a Folder on the desktop.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050" y="5562600"/>
            <a:ext cx="51435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0601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Source File(.</a:t>
            </a:r>
            <a:r>
              <a:rPr lang="en-US" dirty="0" err="1" smtClean="0"/>
              <a:t>cpp</a:t>
            </a:r>
            <a:r>
              <a:rPr lang="en-US" dirty="0" smtClean="0"/>
              <a:t> file)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12</a:t>
            </a:fld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have to write your program in a file called </a:t>
            </a:r>
            <a:r>
              <a:rPr lang="en-US" b="1" dirty="0" smtClean="0"/>
              <a:t>Source File </a:t>
            </a:r>
            <a:r>
              <a:rPr lang="en-US" dirty="0" smtClean="0"/>
              <a:t>and its extension is </a:t>
            </a:r>
            <a:r>
              <a:rPr lang="en-US" b="1" dirty="0" smtClean="0"/>
              <a:t>.</a:t>
            </a:r>
            <a:r>
              <a:rPr lang="en-US" b="1" dirty="0" err="1" smtClean="0"/>
              <a:t>cpp</a:t>
            </a:r>
            <a:endParaRPr lang="en-US" b="1" dirty="0" smtClean="0"/>
          </a:p>
          <a:p>
            <a:r>
              <a:rPr lang="en-US" dirty="0" smtClean="0"/>
              <a:t>So, you have to add a </a:t>
            </a:r>
            <a:r>
              <a:rPr lang="en-US" b="1" dirty="0" smtClean="0"/>
              <a:t>Source File </a:t>
            </a:r>
            <a:r>
              <a:rPr lang="en-US" dirty="0" smtClean="0"/>
              <a:t>to your project to write your program in it.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7402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921" b="8242"/>
          <a:stretch/>
        </p:blipFill>
        <p:spPr bwMode="auto">
          <a:xfrm>
            <a:off x="685800" y="1447800"/>
            <a:ext cx="7602415" cy="489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Source File(.</a:t>
            </a:r>
            <a:r>
              <a:rPr lang="en-US" dirty="0" err="1" smtClean="0"/>
              <a:t>cpp</a:t>
            </a:r>
            <a:r>
              <a:rPr lang="en-US" dirty="0" smtClean="0"/>
              <a:t> file)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13</a:t>
            </a:fld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990600" y="2514600"/>
            <a:ext cx="855785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3276600"/>
            <a:ext cx="1008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First of all,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project should be selected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1219200" y="2680194"/>
            <a:ext cx="304800" cy="672606"/>
          </a:xfrm>
          <a:prstGeom prst="up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1600200"/>
            <a:ext cx="427893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96108" y="1524000"/>
            <a:ext cx="35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0" y="1891806"/>
            <a:ext cx="914400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4042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Source File(.</a:t>
            </a:r>
            <a:r>
              <a:rPr lang="en-US" dirty="0" err="1" smtClean="0"/>
              <a:t>cpp</a:t>
            </a:r>
            <a:r>
              <a:rPr lang="en-US" dirty="0" smtClean="0"/>
              <a:t> file)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14</a:t>
            </a:fld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13" t="9852" r="11154" b="14155"/>
          <a:stretch/>
        </p:blipFill>
        <p:spPr bwMode="auto">
          <a:xfrm>
            <a:off x="1934308" y="2133600"/>
            <a:ext cx="6447692" cy="411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92215" y="2806206"/>
            <a:ext cx="855785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05200" y="2902196"/>
            <a:ext cx="3048000" cy="2220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62800" y="6019800"/>
            <a:ext cx="550985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72507" y="5584924"/>
            <a:ext cx="732693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34308" y="2667000"/>
            <a:ext cx="35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9708" y="2831068"/>
            <a:ext cx="35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3908" y="5498068"/>
            <a:ext cx="35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87308" y="5879068"/>
            <a:ext cx="35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677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Source File(.</a:t>
            </a:r>
            <a:r>
              <a:rPr lang="en-US" dirty="0" err="1" smtClean="0"/>
              <a:t>cpp</a:t>
            </a:r>
            <a:r>
              <a:rPr lang="en-US" dirty="0" smtClean="0"/>
              <a:t> file)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15</a:t>
            </a:fld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599"/>
            <a:ext cx="78486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9800" y="2286000"/>
            <a:ext cx="5867400" cy="3429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Here, you will write your program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276600"/>
            <a:ext cx="1143000" cy="2438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r>
              <a:rPr lang="en-US" sz="2400" b="1" dirty="0" err="1" smtClean="0">
                <a:solidFill>
                  <a:srgbClr val="00B050"/>
                </a:solidFill>
              </a:rPr>
              <a:t>ccp</a:t>
            </a:r>
            <a:r>
              <a:rPr lang="en-US" sz="2400" b="1" dirty="0" smtClean="0">
                <a:solidFill>
                  <a:srgbClr val="00B050"/>
                </a:solidFill>
              </a:rPr>
              <a:t> file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Should be under source files folder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5077" y="2889003"/>
            <a:ext cx="855785" cy="16559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81907" y="1981200"/>
            <a:ext cx="855785" cy="16559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81907" y="2152657"/>
            <a:ext cx="326032" cy="736346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52234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your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16</a:t>
            </a:fld>
            <a:endParaRPr lang="ar-S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4856" b="59077"/>
          <a:stretch/>
        </p:blipFill>
        <p:spPr bwMode="auto">
          <a:xfrm>
            <a:off x="2590800" y="1905000"/>
            <a:ext cx="3065585" cy="31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79077" y="2133600"/>
            <a:ext cx="316523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6662" y="3886200"/>
            <a:ext cx="3059723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0304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VC++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17</a:t>
            </a:fld>
            <a:endParaRPr lang="ar-SA"/>
          </a:p>
        </p:txBody>
      </p:sp>
      <p:pic>
        <p:nvPicPr>
          <p:cNvPr id="12" name="Content Placeholder 11" descr="exit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3950" y="2207433"/>
            <a:ext cx="3749675" cy="2507451"/>
          </a:xfrm>
          <a:ln>
            <a:solidFill>
              <a:schemeClr val="tx1"/>
            </a:solidFill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6715140" y="2643182"/>
            <a:ext cx="1714512" cy="128588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71934" y="1142984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prstClr val="black"/>
                </a:solidFill>
              </a:rPr>
              <a:t>OR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44" y="1691334"/>
            <a:ext cx="48442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prstClr val="black"/>
                </a:solidFill>
              </a:rPr>
              <a:t>1.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190" y="1691334"/>
            <a:ext cx="48442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prstClr val="black"/>
                </a:solidFill>
              </a:rPr>
              <a:t>2.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5000" b="58846"/>
          <a:stretch/>
        </p:blipFill>
        <p:spPr bwMode="auto">
          <a:xfrm>
            <a:off x="152400" y="2214554"/>
            <a:ext cx="3048000" cy="313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2844" y="2467336"/>
            <a:ext cx="316523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8873" y="5105399"/>
            <a:ext cx="3061527" cy="2450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979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18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open a previously created project, there are two ways:</a:t>
            </a:r>
          </a:p>
          <a:p>
            <a:pPr lvl="1"/>
            <a:r>
              <a:rPr lang="en-US" dirty="0" smtClean="0"/>
              <a:t>File </a:t>
            </a:r>
            <a:r>
              <a:rPr lang="en-US" dirty="0" smtClean="0">
                <a:sym typeface="Wingdings" pitchFamily="2" charset="2"/>
              </a:rPr>
              <a:t> Recent Projects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used if the project is recently created.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File  Open  Project/Solution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3298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1143000"/>
          </a:xfrm>
        </p:spPr>
        <p:txBody>
          <a:bodyPr/>
          <a:lstStyle/>
          <a:p>
            <a:r>
              <a:rPr lang="en-US" dirty="0" smtClean="0"/>
              <a:t>Open a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19</a:t>
            </a:fld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285860"/>
            <a:ext cx="7772400" cy="4572000"/>
          </a:xfrm>
        </p:spPr>
        <p:txBody>
          <a:bodyPr/>
          <a:lstStyle/>
          <a:p>
            <a:r>
              <a:rPr lang="en-US" dirty="0" smtClean="0"/>
              <a:t>File </a:t>
            </a:r>
            <a:r>
              <a:rPr lang="en-US" dirty="0" smtClean="0">
                <a:sym typeface="Wingdings" pitchFamily="2" charset="2"/>
              </a:rPr>
              <a:t> Recent Projects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Then, choose the project.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846" t="-2000" r="40913" b="62461"/>
          <a:stretch/>
        </p:blipFill>
        <p:spPr bwMode="auto">
          <a:xfrm>
            <a:off x="685800" y="2133600"/>
            <a:ext cx="7672754" cy="301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3000" y="2514600"/>
            <a:ext cx="316523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4724400"/>
            <a:ext cx="3048000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9600" y="4725871"/>
            <a:ext cx="3581400" cy="1641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113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</a:t>
            </a:fld>
            <a:endParaRPr lang="ar-S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836" b="65231"/>
          <a:stretch/>
        </p:blipFill>
        <p:spPr bwMode="auto">
          <a:xfrm>
            <a:off x="1905000" y="2057400"/>
            <a:ext cx="5750169" cy="264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05000" y="2209800"/>
            <a:ext cx="304800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05000" y="2470638"/>
            <a:ext cx="2743200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476500"/>
            <a:ext cx="2743200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5740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20</a:t>
            </a:fld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357298"/>
            <a:ext cx="7772400" cy="4572000"/>
          </a:xfrm>
        </p:spPr>
        <p:txBody>
          <a:bodyPr/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>
                <a:sym typeface="Wingdings" pitchFamily="2" charset="2"/>
              </a:rPr>
              <a:t>File  Open  Project/Solution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Then, Browse for the project file.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808" b="60243"/>
          <a:stretch/>
        </p:blipFill>
        <p:spPr bwMode="auto">
          <a:xfrm>
            <a:off x="1752600" y="2362200"/>
            <a:ext cx="5509846" cy="287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52600" y="2577606"/>
            <a:ext cx="316523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2971800"/>
            <a:ext cx="3048000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3048000"/>
            <a:ext cx="2461846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207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21</a:t>
            </a:fld>
            <a:endParaRPr lang="ar-S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3121280"/>
            <a:ext cx="1295400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71446" y="3505200"/>
            <a:ext cx="2567354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5638800"/>
            <a:ext cx="838200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48508" y="3036332"/>
            <a:ext cx="35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587234"/>
            <a:ext cx="35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0570" y="5638800"/>
            <a:ext cx="35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05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22</a:t>
            </a:fld>
            <a:endParaRPr lang="ar-S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76600" y="2667000"/>
            <a:ext cx="1295400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62600" y="5562600"/>
            <a:ext cx="838200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40570" y="5562600"/>
            <a:ext cx="35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1" y="2526268"/>
            <a:ext cx="35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3193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23</a:t>
            </a:fld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447800"/>
            <a:ext cx="76104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38399" y="3111006"/>
            <a:ext cx="1295400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5562600"/>
            <a:ext cx="838200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02570" y="5562600"/>
            <a:ext cx="35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6708" y="2983468"/>
            <a:ext cx="35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2588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print your code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99C5-304E-4338-B70C-A0CB1BB6315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7300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685800"/>
            <a:ext cx="8181775" cy="485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40386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Make sure that the </a:t>
            </a:r>
            <a:r>
              <a:rPr lang="en-US" sz="2400" b="1" u="sng" dirty="0" smtClean="0">
                <a:solidFill>
                  <a:srgbClr val="FF0000"/>
                </a:solidFill>
              </a:rPr>
              <a:t>cursor</a:t>
            </a:r>
            <a:r>
              <a:rPr lang="en-US" sz="2400" b="1" dirty="0" smtClean="0">
                <a:solidFill>
                  <a:srgbClr val="FF0000"/>
                </a:solidFill>
              </a:rPr>
              <a:t> is located HERE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99C5-304E-4338-B70C-A0CB1BB6315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9777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99C5-304E-4338-B70C-A0CB1BB6315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5048" b="56842"/>
          <a:stretch/>
        </p:blipFill>
        <p:spPr bwMode="auto">
          <a:xfrm>
            <a:off x="3048000" y="1143000"/>
            <a:ext cx="304213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24554" y="1371600"/>
            <a:ext cx="328246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24554" y="3581400"/>
            <a:ext cx="3065584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2056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locate the source file(.</a:t>
            </a:r>
            <a:r>
              <a:rPr lang="en-US" dirty="0" err="1" smtClean="0"/>
              <a:t>cpp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790-E70B-4740-95E1-4811321F355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0419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827" b="59029"/>
          <a:stretch/>
        </p:blipFill>
        <p:spPr bwMode="auto">
          <a:xfrm>
            <a:off x="1142999" y="533400"/>
            <a:ext cx="7405325" cy="338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0200" y="3261523"/>
            <a:ext cx="13716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2971800" y="3566323"/>
            <a:ext cx="2133600" cy="9906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05400" y="4252123"/>
            <a:ext cx="31242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This the file that contains your code. This is what you should send to me.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599" y="2286000"/>
            <a:ext cx="1219199" cy="2286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971799" y="2423323"/>
            <a:ext cx="2667001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38800" y="3032923"/>
            <a:ext cx="1483483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Project Name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790-E70B-4740-95E1-4811321F355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9947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 smtClean="0"/>
              <a:t>Locate the .</a:t>
            </a:r>
            <a:r>
              <a:rPr lang="en-US" dirty="0" err="1" smtClean="0"/>
              <a:t>cpp</a:t>
            </a:r>
            <a:r>
              <a:rPr lang="en-US" dirty="0" smtClean="0"/>
              <a:t> file</a:t>
            </a:r>
            <a:endParaRPr lang="en-US" dirty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524000"/>
            <a:ext cx="1047750" cy="1171575"/>
          </a:xfrm>
          <a:prstGeom prst="rect">
            <a:avLst/>
          </a:prstGeom>
        </p:spPr>
      </p:pic>
      <p:pic>
        <p:nvPicPr>
          <p:cNvPr id="5" name="Picture 4" descr="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171825"/>
            <a:ext cx="1047750" cy="1171575"/>
          </a:xfrm>
          <a:prstGeom prst="rect">
            <a:avLst/>
          </a:prstGeom>
        </p:spPr>
      </p:pic>
      <p:pic>
        <p:nvPicPr>
          <p:cNvPr id="6" name="Picture 5" descr="2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8850" y="3171825"/>
            <a:ext cx="1047750" cy="1171575"/>
          </a:xfrm>
          <a:prstGeom prst="rect">
            <a:avLst/>
          </a:prstGeom>
        </p:spPr>
      </p:pic>
      <p:pic>
        <p:nvPicPr>
          <p:cNvPr id="7" name="Picture 6" descr="2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91450" y="3248025"/>
            <a:ext cx="1047750" cy="117157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5400000">
            <a:off x="6324600" y="2971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95800" y="2743200"/>
            <a:ext cx="3657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267994" y="2971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7925594" y="2971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2-1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6400" y="4752975"/>
            <a:ext cx="1047750" cy="1171575"/>
          </a:xfrm>
          <a:prstGeom prst="rect">
            <a:avLst/>
          </a:prstGeom>
        </p:spPr>
      </p:pic>
      <p:pic>
        <p:nvPicPr>
          <p:cNvPr id="24" name="Picture 23" descr="2-1-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71800" y="4752975"/>
            <a:ext cx="1143000" cy="1181100"/>
          </a:xfrm>
          <a:prstGeom prst="rect">
            <a:avLst/>
          </a:prstGeom>
        </p:spPr>
      </p:pic>
      <p:pic>
        <p:nvPicPr>
          <p:cNvPr id="25" name="Picture 24" descr="2-1-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5800" y="4800600"/>
            <a:ext cx="1047750" cy="1419225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rot="5400000">
            <a:off x="4723606" y="45712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33600" y="4343400"/>
            <a:ext cx="2819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1904206" y="45712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3277394" y="45712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2-1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4800600"/>
            <a:ext cx="1047750" cy="1171575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371600" y="4572000"/>
            <a:ext cx="1524000" cy="1524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467600" y="457200"/>
            <a:ext cx="1371600" cy="1752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The Project folder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= Project Name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5791200" y="1371600"/>
            <a:ext cx="1676400" cy="609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4800" y="1371600"/>
            <a:ext cx="31242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This the file that contains your code. This is what you should send to me.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50" name="Straight Arrow Connector 49"/>
          <p:cNvCxnSpPr>
            <a:endCxn id="36" idx="1"/>
          </p:cNvCxnSpPr>
          <p:nvPr/>
        </p:nvCxnSpPr>
        <p:spPr>
          <a:xfrm rot="16200000" flipH="1">
            <a:off x="-190500" y="3009899"/>
            <a:ext cx="2509184" cy="10613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790-E70B-4740-95E1-4811321F355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140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24000"/>
            <a:ext cx="6453187" cy="410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Project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05400" y="3214687"/>
            <a:ext cx="2252682" cy="18211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58082" y="2571744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dirty="0" smtClean="0">
                <a:solidFill>
                  <a:prstClr val="black"/>
                </a:solidFill>
              </a:rPr>
              <a:t>This is the default location of the project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3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6858000" y="5397006"/>
            <a:ext cx="457200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05000" y="2488947"/>
            <a:ext cx="304800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24200" y="1981200"/>
            <a:ext cx="3124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0200" y="2362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19400" y="196361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46598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62200" y="4787406"/>
            <a:ext cx="2743200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553200" y="5269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92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929718" cy="4572000"/>
          </a:xfrm>
        </p:spPr>
        <p:txBody>
          <a:bodyPr/>
          <a:lstStyle/>
          <a:p>
            <a:r>
              <a:rPr lang="en-US" dirty="0" smtClean="0"/>
              <a:t>C:\Users\user\Documents\Visual Studio 2010\Projects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643042" y="2643182"/>
            <a:ext cx="157163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14480" y="3429000"/>
            <a:ext cx="40719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rtl="1"/>
            <a:r>
              <a:rPr lang="en-US" dirty="0" smtClean="0">
                <a:solidFill>
                  <a:prstClr val="black"/>
                </a:solidFill>
              </a:rPr>
              <a:t>This Folder differs depending on your user name in your computer.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39645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53" y="1905000"/>
            <a:ext cx="6919104" cy="410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7772400" cy="1143000"/>
          </a:xfrm>
        </p:spPr>
        <p:txBody>
          <a:bodyPr/>
          <a:lstStyle/>
          <a:p>
            <a:r>
              <a:rPr lang="en-US" dirty="0" smtClean="0"/>
              <a:t>Create a Project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6444" y="1285860"/>
            <a:ext cx="67762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en-US" dirty="0" smtClean="0">
                <a:solidFill>
                  <a:prstClr val="black"/>
                </a:solidFill>
              </a:rPr>
              <a:t>Now, the </a:t>
            </a:r>
            <a:r>
              <a:rPr lang="en-US" b="1" dirty="0" smtClean="0">
                <a:solidFill>
                  <a:prstClr val="black"/>
                </a:solidFill>
              </a:rPr>
              <a:t>project</a:t>
            </a:r>
            <a:r>
              <a:rPr lang="en-US" dirty="0" smtClean="0">
                <a:solidFill>
                  <a:prstClr val="black"/>
                </a:solidFill>
              </a:rPr>
              <a:t> is created and shown in the </a:t>
            </a:r>
            <a:r>
              <a:rPr lang="en-US" b="1" dirty="0" smtClean="0">
                <a:solidFill>
                  <a:srgbClr val="00B050"/>
                </a:solidFill>
              </a:rPr>
              <a:t>Solution Explorer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285984" y="1643050"/>
            <a:ext cx="4214842" cy="20002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3" name="Rectangle 2"/>
          <p:cNvSpPr/>
          <p:nvPr/>
        </p:nvSpPr>
        <p:spPr>
          <a:xfrm>
            <a:off x="1066800" y="2286000"/>
            <a:ext cx="1066800" cy="3581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571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2" t="15587" r="82152" b="3691"/>
          <a:stretch/>
        </p:blipFill>
        <p:spPr bwMode="auto">
          <a:xfrm>
            <a:off x="1103037" y="1497224"/>
            <a:ext cx="1559169" cy="482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Explorer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662206" y="1644638"/>
            <a:ext cx="3195678" cy="115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57884" y="1428736"/>
            <a:ext cx="22145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Solution Explorer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2164" y="2714620"/>
            <a:ext cx="3357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Solution Name = Project Name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4286256"/>
            <a:ext cx="22145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Project Name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6</a:t>
            </a:fld>
            <a:endParaRPr lang="ar-SA"/>
          </a:p>
        </p:txBody>
      </p:sp>
      <p:sp>
        <p:nvSpPr>
          <p:cNvPr id="16" name="Rectangle 15"/>
          <p:cNvSpPr/>
          <p:nvPr/>
        </p:nvSpPr>
        <p:spPr>
          <a:xfrm>
            <a:off x="1103037" y="1497224"/>
            <a:ext cx="1540137" cy="4827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67514" y="1490627"/>
            <a:ext cx="1475660" cy="16559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38400" y="1656221"/>
            <a:ext cx="3133732" cy="120127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19914" y="1643027"/>
            <a:ext cx="737830" cy="16559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73105" y="1808621"/>
            <a:ext cx="2698895" cy="2549073"/>
          </a:xfrm>
          <a:prstGeom prst="straightConnector1">
            <a:avLst/>
          </a:prstGeom>
          <a:ln w="38100">
            <a:solidFill>
              <a:srgbClr val="851F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4204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1454"/>
            <a:ext cx="7772400" cy="1143000"/>
          </a:xfrm>
        </p:spPr>
        <p:txBody>
          <a:bodyPr/>
          <a:lstStyle/>
          <a:p>
            <a:r>
              <a:rPr lang="en-US" dirty="0" smtClean="0"/>
              <a:t>Solution Explorer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000140"/>
            <a:ext cx="8001056" cy="4572000"/>
          </a:xfrm>
        </p:spPr>
        <p:txBody>
          <a:bodyPr/>
          <a:lstStyle/>
          <a:p>
            <a:r>
              <a:rPr lang="en-US" dirty="0" smtClean="0"/>
              <a:t>If you can not see Solution Explorer, you can show it as the following: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7</a:t>
            </a:fld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89" t="2924" r="54134" b="70923"/>
          <a:stretch/>
        </p:blipFill>
        <p:spPr bwMode="auto">
          <a:xfrm>
            <a:off x="1863969" y="2473568"/>
            <a:ext cx="4947138" cy="199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40523" y="2491153"/>
            <a:ext cx="342900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2882406"/>
            <a:ext cx="2432538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49262" y="3568206"/>
            <a:ext cx="2432538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881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you want to save your project in a folder on the desktop</a:t>
            </a:r>
            <a:r>
              <a:rPr lang="en-US" b="1" dirty="0" smtClean="0"/>
              <a:t>. How to do it?</a:t>
            </a:r>
          </a:p>
          <a:p>
            <a:r>
              <a:rPr lang="en-US" dirty="0" smtClean="0"/>
              <a:t>Create a folder on the desktop, give it a name:</a:t>
            </a:r>
            <a:br>
              <a:rPr lang="en-US" dirty="0" smtClean="0"/>
            </a:br>
            <a:r>
              <a:rPr lang="en-US" b="1" dirty="0" err="1" smtClean="0"/>
              <a:t>Yourname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for example: </a:t>
            </a:r>
            <a:r>
              <a:rPr lang="en-US" dirty="0" err="1" smtClean="0"/>
              <a:t>NoraAlAhmad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37421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9</a:t>
            </a:fld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681787" cy="425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47800" y="2653806"/>
            <a:ext cx="609600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2133600"/>
            <a:ext cx="32766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4876800"/>
            <a:ext cx="3200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43600" y="5092206"/>
            <a:ext cx="609600" cy="165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2590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38754" y="20690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4800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4964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1971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574</TotalTime>
  <Words>420</Words>
  <Application>Microsoft Office PowerPoint</Application>
  <PresentationFormat>عرض على الشاشة (3:4)‏</PresentationFormat>
  <Paragraphs>112</Paragraphs>
  <Slides>29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3</vt:i4>
      </vt:variant>
      <vt:variant>
        <vt:lpstr>عناوين الشرائح</vt:lpstr>
      </vt:variant>
      <vt:variant>
        <vt:i4>29</vt:i4>
      </vt:variant>
    </vt:vector>
  </HeadingPairs>
  <TitlesOfParts>
    <vt:vector size="32" baseType="lpstr">
      <vt:lpstr>1_Equity</vt:lpstr>
      <vt:lpstr>2_Equity</vt:lpstr>
      <vt:lpstr>3_Equity</vt:lpstr>
      <vt:lpstr>How to Create your First Program </vt:lpstr>
      <vt:lpstr>Create a Project</vt:lpstr>
      <vt:lpstr>Create a Project</vt:lpstr>
      <vt:lpstr>Create a Project</vt:lpstr>
      <vt:lpstr>Create a Project</vt:lpstr>
      <vt:lpstr>Solution Explorer</vt:lpstr>
      <vt:lpstr>Solution Explorer</vt:lpstr>
      <vt:lpstr>Create a Project</vt:lpstr>
      <vt:lpstr>Create a Project</vt:lpstr>
      <vt:lpstr>Create a Project</vt:lpstr>
      <vt:lpstr>Create a Project</vt:lpstr>
      <vt:lpstr>Adding Source File(.cpp file)</vt:lpstr>
      <vt:lpstr>Adding Source File(.cpp file)</vt:lpstr>
      <vt:lpstr>Adding Source File(.cpp file)</vt:lpstr>
      <vt:lpstr>Adding Source File(.cpp file)</vt:lpstr>
      <vt:lpstr>Save your program</vt:lpstr>
      <vt:lpstr>Exit VC++</vt:lpstr>
      <vt:lpstr>Open a project</vt:lpstr>
      <vt:lpstr>Open a project</vt:lpstr>
      <vt:lpstr>Open a project</vt:lpstr>
      <vt:lpstr>Open a project</vt:lpstr>
      <vt:lpstr>Open a project</vt:lpstr>
      <vt:lpstr>Open a project</vt:lpstr>
      <vt:lpstr>How to print your code</vt:lpstr>
      <vt:lpstr>الشريحة 25</vt:lpstr>
      <vt:lpstr>الشريحة 26</vt:lpstr>
      <vt:lpstr>How to locate the source file(.cpp)</vt:lpstr>
      <vt:lpstr>الشريحة 28</vt:lpstr>
      <vt:lpstr>Locate the .cpp file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240 – Programming1</dc:title>
  <dc:creator>Eman</dc:creator>
  <cp:lastModifiedBy>TOSHIBA</cp:lastModifiedBy>
  <cp:revision>69</cp:revision>
  <dcterms:created xsi:type="dcterms:W3CDTF">2011-09-20T19:50:10Z</dcterms:created>
  <dcterms:modified xsi:type="dcterms:W3CDTF">2012-10-01T14:08:41Z</dcterms:modified>
</cp:coreProperties>
</file>